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2024/9/28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2024/9/28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87" name="Picture 86" descr="Logo&#10;&#10;Description automatically generated">
            <a:extLst>
              <a:ext uri="{FF2B5EF4-FFF2-40B4-BE49-F238E27FC236}">
                <a16:creationId xmlns:a16="http://schemas.microsoft.com/office/drawing/2014/main" xmlns=""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xmlns=""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xmlns=""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xmlns=""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xmlns=""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xmlns=""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xmlns=""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xmlns=""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xmlns=""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xmlns=""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xmlns=""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xmlns=""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xmlns=""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xmlns=""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xmlns=""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xmlns=""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xmlns=""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xmlns=""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xmlns=""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xmlns=""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xmlns=""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xmlns=""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xmlns=""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xmlns=""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xmlns=""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xmlns=""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xmlns=""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xmlns=""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xmlns=""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xmlns=""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xmlns=""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xmlns=""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xmlns=""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xmlns=""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xmlns=""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xmlns=""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xmlns=""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xmlns=""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xmlns=""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xmlns=""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xmlns=""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xmlns=""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xmlns=""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xmlns=""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xmlns=""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xmlns=""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xmlns=""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xmlns=""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xmlns=""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xmlns=""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xmlns=""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xmlns=""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xmlns=""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xmlns=""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xmlns=""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xmlns=""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xmlns=""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xmlns=""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xmlns=""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xmlns=""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xmlns=""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xmlns=""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xmlns=""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xmlns=""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xmlns=""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xmlns=""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xmlns=""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xmlns=""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xmlns=""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xmlns=""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xmlns=""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xmlns=""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xmlns=""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xmlns=""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xmlns=""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xmlns=""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xmlns=""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xmlns=""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xmlns=""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xmlns=""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xmlns=""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xmlns=""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xmlns=""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xmlns=""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xmlns=""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xmlns=""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xmlns=""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xmlns=""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xmlns=""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xmlns=""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xmlns=""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xmlns=""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xmlns=""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xmlns=""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xmlns=""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xmlns=""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xmlns=""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xmlns=""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xmlns=""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xmlns=""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xmlns=""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xmlns=""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xmlns=""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xmlns=""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xmlns=""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xmlns=""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xmlns=""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xmlns=""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xmlns=""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xmlns=""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xmlns=""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xmlns=""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xmlns=""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xmlns=""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xmlns=""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xmlns=""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xmlns=""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xmlns=""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xmlns=""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xmlns=""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xmlns=""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xmlns=""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xmlns=""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xmlns=""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xmlns=""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xmlns=""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xmlns=""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xmlns=""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xmlns=""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xmlns=""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xmlns=""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Nêu</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cảm</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nghĩ</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của</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em</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về</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buổi</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luyện</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 </a:t>
              </a:r>
              <a:r>
                <a:rPr kumimoji="0" lang="en-US" sz="3000" b="1" i="0" u="none" strike="noStrike" kern="1200" cap="none" spc="0" normalizeH="0" baseline="0" noProof="0" dirty="0" err="1">
                  <a:ln>
                    <a:noFill/>
                  </a:ln>
                  <a:solidFill>
                    <a:srgbClr val="63A537"/>
                  </a:solidFill>
                  <a:effectLst/>
                  <a:uLnTx/>
                  <a:uFillTx/>
                  <a:latin typeface="Times New Roman" pitchFamily="18" charset="0"/>
                  <a:cs typeface="Times New Roman" pitchFamily="18" charset="0"/>
                </a:rPr>
                <a:t>tập</a:t>
              </a:r>
              <a:r>
                <a:rPr kumimoji="0" lang="en-US" sz="3000" b="1" i="0" u="none" strike="noStrike" kern="1200" cap="none" spc="0" normalizeH="0" baseline="0" noProof="0" dirty="0">
                  <a:ln>
                    <a:noFill/>
                  </a:ln>
                  <a:solidFill>
                    <a:srgbClr val="63A537"/>
                  </a:solidFill>
                  <a:effectLst/>
                  <a:uLnTx/>
                  <a:uFillTx/>
                  <a:latin typeface="Times New Roman" pitchFamily="18" charset="0"/>
                  <a:cs typeface="Times New Roman" pitchFamily="18" charset="0"/>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xmlns=""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xmlns=""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xmlns=""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xmlns=""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xmlns=""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xmlns=""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xmlns=""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xmlns=""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xmlns=""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xmlns=""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xmlns=""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xmlns=""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xmlns=""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xmlns=""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xmlns=""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xmlns=""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xmlns=""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xmlns=""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xmlns=""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xmlns=""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xmlns=""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xmlns=""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xmlns=""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xmlns=""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xmlns=""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xmlns=""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xmlns=""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xmlns=""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xmlns=""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xmlns=""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xmlns=""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xmlns=""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xmlns=""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xmlns=""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xmlns=""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xmlns=""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xmlns=""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xmlns=""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xmlns=""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xmlns=""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xmlns=""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xmlns=""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xmlns=""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xmlns=""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xmlns=""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xmlns=""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xmlns=""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xmlns=""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xmlns=""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xmlns=""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xmlns=""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xmlns=""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xmlns=""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xmlns=""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xmlns=""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xmlns=""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xmlns=""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xmlns=""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xmlns=""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xmlns=""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xmlns=""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xmlns=""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xmlns=""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xmlns=""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xmlns=""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xmlns=""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xmlns=""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xmlns=""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xmlns=""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xmlns=""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xmlns=""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xmlns=""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xmlns=""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xmlns=""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xmlns=""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xmlns=""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xmlns=""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xmlns=""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xmlns=""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xmlns=""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xmlns=""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xmlns=""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xmlns=""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xmlns=""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xmlns=""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xmlns=""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xmlns=""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xmlns=""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xmlns=""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xmlns=""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xmlns=""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xmlns=""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xmlns=""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xmlns=""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xmlns=""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xmlns=""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xmlns=""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xmlns=""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xmlns=""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xmlns=""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xmlns=""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xmlns=""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xmlns=""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xmlns=""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xmlns=""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xmlns=""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xmlns=""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xmlns=""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xmlns=""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xmlns=""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xmlns=""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xmlns=""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xmlns=""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xmlns=""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xmlns=""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xmlns=""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xmlns=""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xmlns=""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xmlns=""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xmlns=""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xmlns=""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xmlns=""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xmlns=""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xmlns=""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261</Words>
  <Application>Microsoft Office PowerPoint</Application>
  <PresentationFormat>Custom</PresentationFormat>
  <Paragraphs>25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Ngoc Ha</cp:lastModifiedBy>
  <cp:revision>8</cp:revision>
  <dcterms:created xsi:type="dcterms:W3CDTF">2022-06-13T01:40:25Z</dcterms:created>
  <dcterms:modified xsi:type="dcterms:W3CDTF">2024-09-28T10:54:22Z</dcterms:modified>
</cp:coreProperties>
</file>